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84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54" d="100"/>
          <a:sy n="54" d="100"/>
        </p:scale>
        <p:origin x="400" y="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BA4A51-3525-419D-9D02-518A03494350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E4EA6-602E-4177-ADEF-40EA4E3E3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688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Average Income by State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 of Income by Income Buckets 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Average Income and Average Sales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scatterChart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gauge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gauge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funnel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decompositionTreeVisual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waterfallChart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9132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7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862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295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269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664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3786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419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1433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472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172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745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7f0a3dfa-e593-4363-b793-7851666a3c9e?pbi_source=PowerPoin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7f0a3dfa-e593-4363-b793-7851666a3c9e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7f0a3dfa-e593-4363-b793-7851666a3c9e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7f0a3dfa-e593-4363-b793-7851666a3c9e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7f0a3dfa-e593-4363-b793-7851666a3c9e/?pbi_source=PowerPoin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9.png"/><Relationship Id="rId4" Type="http://schemas.openxmlformats.org/officeDocument/2006/relationships/hyperlink" Target="https://app.powerbi.com/groups/me/reports/7f0a3dfa-e593-4363-b793-7851666a3c9e/?pbi_source=PowerPoin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mall store with a sign&#10;&#10;Description automatically generated">
            <a:extLst>
              <a:ext uri="{FF2B5EF4-FFF2-40B4-BE49-F238E27FC236}">
                <a16:creationId xmlns:a16="http://schemas.microsoft.com/office/drawing/2014/main" id="{ABAFB4DE-B84F-25B7-608E-CC1DFB9F2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095"/>
            <a:ext cx="12192000" cy="6878095"/>
          </a:xfrm>
          <a:prstGeom prst="rect">
            <a:avLst/>
          </a:prstGeom>
        </p:spPr>
      </p:pic>
      <p:sp>
        <p:nvSpPr>
          <p:cNvPr id="13" name="Text Placeholder 2"/>
          <p:cNvSpPr txBox="1">
            <a:spLocks/>
          </p:cNvSpPr>
          <p:nvPr/>
        </p:nvSpPr>
        <p:spPr>
          <a:xfrm>
            <a:off x="683529" y="5141242"/>
            <a:ext cx="2177716" cy="369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dirty="0">
                <a:solidFill>
                  <a:schemeClr val="bg1"/>
                </a:solidFill>
                <a:hlinkClick r:id="rId3"/>
              </a:rPr>
              <a:t>View in Power BI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12/29/2023 9:05:04 PM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12/29/2023 8:55:41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18" y="702179"/>
            <a:ext cx="2491797" cy="410881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727" y="3559094"/>
            <a:ext cx="162027" cy="153025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4001537" y="199736"/>
            <a:ext cx="5035139" cy="1004887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National Clothing Chain Market Analysis Report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Average Income by State ,Count of Income by Income Buckets  ,textbox ,shape ,imag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Average Income and Average Sales ,scatterChart ,shape ,card ,card ,card ,actionButton ,actionButton ,actionButton ,image ,textbox ,gauge ,gaug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shape ,textbox ,funnel ,image ,decompositionTreeVisual ,actionButton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waterfallChart ,shape ,textbox ,image ,actionButton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nk and white sky&#10;&#10;Description automatically generated">
            <a:extLst>
              <a:ext uri="{FF2B5EF4-FFF2-40B4-BE49-F238E27FC236}">
                <a16:creationId xmlns:a16="http://schemas.microsoft.com/office/drawing/2014/main" id="{59411DD7-E445-AA9C-4872-575451B6B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3" name="Picture" title="This slide contains the following visuals: card ,card. Please refer to the notes on this slide for details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190750"/>
            <a:ext cx="3048000" cy="24765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</TotalTime>
  <Words>202</Words>
  <Application>Microsoft Office PowerPoint</Application>
  <PresentationFormat>Widescreen</PresentationFormat>
  <Paragraphs>99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Aptos</vt:lpstr>
      <vt:lpstr>Arial</vt:lpstr>
      <vt:lpstr>Calibri</vt:lpstr>
      <vt:lpstr>Calibri Light</vt:lpstr>
      <vt:lpstr>Segoe UI</vt:lpstr>
      <vt:lpstr>Segoe UI Semibold</vt:lpstr>
      <vt:lpstr>Custom Design</vt:lpstr>
      <vt:lpstr>Office 2013 - 2022 Theme</vt:lpstr>
      <vt:lpstr>National Clothing Chain Market Analysis Report </vt:lpstr>
      <vt:lpstr>Page 1</vt:lpstr>
      <vt:lpstr>Page 2</vt:lpstr>
      <vt:lpstr>Page 3</vt:lpstr>
      <vt:lpstr>Page 4</vt:lpstr>
      <vt:lpstr>Page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Emtenan Yassir</cp:lastModifiedBy>
  <cp:revision>5</cp:revision>
  <dcterms:created xsi:type="dcterms:W3CDTF">2016-09-04T11:54:55Z</dcterms:created>
  <dcterms:modified xsi:type="dcterms:W3CDTF">2023-12-29T21:53:15Z</dcterms:modified>
</cp:coreProperties>
</file>

<file path=docProps/thumbnail.jpeg>
</file>